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63B5B0-B81B-4873-AA7A-3DBAE54530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7095E90-7BBD-46CD-B709-7DAD034332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B17E56-6039-4034-9E92-4AF61B549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8570ED-A72D-4E54-942F-0CC268CBA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A61402-36C9-44A8-BCCB-C253CA49D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1339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4C7AA2-E771-48EF-B1E0-A9289CEC1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810269-2750-405B-90A1-5160ED15F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D7332E-5115-4ED4-B446-C7C56806D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B71DDA-A286-4B26-BCC0-B40F8A6DF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4A2667-76E7-4899-8A66-1D7AB9129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000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0BEB672-BA4C-40D8-9DAD-78418AE91F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7A2E04-01E5-4B9E-AE1D-D50445247F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A052A7-E016-44F3-A498-874A257AB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8FF8DB-8EB7-418C-9889-6BCA10081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08E2D-ABAA-4198-9F37-8BA4F4376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6819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CE0718-4DCC-4657-BDAE-FF7CE58F8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707EB7-449D-4F48-98E2-E1E4B6E96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9F54BF-CC99-4DC8-AAF4-DBA919BBD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3B86B4-2D92-4761-A3BD-03A7D7ECB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38AA1D-CA38-4B9A-A7AF-9F08511B2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842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587CD2-2D60-4261-9E28-2B835E711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58DCA2-CC7D-4A28-8297-6312AD168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0517C0-13B5-44A1-AFE8-D94247CDA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4A503A-15A8-4C6F-BDAF-2E5A07A4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F8E6A2-FF7A-4526-9D50-E38DDB28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445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BA4A9A-59B2-494F-812F-C4324C189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39C9AC-1B9A-418C-91EA-E479B8BFCE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FA6F7A8-0E37-49E1-A066-2E5DA234F9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644DC8-ADBA-4269-BD60-8D54B8EDA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490D41-ACD4-4AD0-9E84-975862473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E68A8E-3B71-47B4-BE1F-4CBB829BF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32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37704E-DB1A-4087-A3EB-70C11389B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50658A1-245F-4A27-813E-F2EB76DB5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ED7D978-DA82-4F0C-86E0-FB4CE6F0E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C07E363-34DD-4832-B57B-A98DB4D6BD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E733250-1045-472C-8CF3-78F98FC206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FE23ABC-DF7B-43A2-9B98-286F3FEB5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29A6DA-367A-475C-B3A9-B199A7E32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D24AB13-B338-461B-911E-7D4F1C52F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624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DC6E0E-D96A-4135-8CD5-AB523F774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E0DD861-0AB7-4820-84FC-4B3AAADDB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B4289DD-4B09-4C2B-8B59-F09B84AB7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7F86C67-946E-4688-A9C5-CCBA0FED7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282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DA80488-B5C6-4916-902C-A12E173A7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65A8A79-AD4B-42B6-8B7E-5A3DF0B9C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C9E743-19F9-4850-BCE7-932D02C64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495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82233D-73F8-454C-ABDD-AF66F623D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DBE00E-B6B2-4EC0-A48F-AA48BC553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048C3C4-E23E-4376-985D-143AF4ABB5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8899FDA-EF0A-493A-BD81-B3EB2CB74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74E646D-7F7E-49D5-BD70-5EF816441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E99B819-F418-4883-B4E1-EBF570718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33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77BF51-064B-4693-9E7B-2855C6144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288114-01B0-4569-8CA6-8B897709CA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55F722-EA68-4443-B053-A1DF9421DA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42D9836-77F0-4953-97E1-4DC277E60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F27C7F8-B2A5-4DAB-A860-7F5C5681B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1656AD-0A27-4925-9516-87640B8F3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973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3C6B645-04E9-4B93-BD3C-5FF267B00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26AF5D-58C5-4EF6-8170-6EE919CFD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3568A2-FA3C-43B0-8F4F-A731B7F61C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EC2FBA-4C29-481A-83A6-376B8172F8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8DFC0E-6A20-42AA-A2EC-A971514CEB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216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2E1437-61F4-479D-A8A9-9391B9A86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1061"/>
            <a:ext cx="10515600" cy="2617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日本看護診断学会　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筆頭者・共同発表者名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所属名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2AE400D-C80F-4FEA-A140-18F03E75954D}"/>
              </a:ext>
            </a:extLst>
          </p:cNvPr>
          <p:cNvSpPr/>
          <p:nvPr/>
        </p:nvSpPr>
        <p:spPr>
          <a:xfrm>
            <a:off x="838200" y="2969703"/>
            <a:ext cx="10693167" cy="3775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演題発表に関連し、開示すべき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関係にある企業等として、</a:t>
            </a: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①役員・顧問　　　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AAA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企業</a:t>
            </a: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②株保有・利益　　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BBB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出版会社</a:t>
            </a: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③特許権使用　　　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CCC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株式会社</a:t>
            </a: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④講演料　　　　　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UUU</a:t>
            </a:r>
          </a:p>
          <a:p>
            <a:pPr>
              <a:lnSpc>
                <a:spcPct val="110000"/>
              </a:lnSpc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⑤原稿料　　　　　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XXX</a:t>
            </a:r>
          </a:p>
          <a:p>
            <a:pPr>
              <a:lnSpc>
                <a:spcPct val="110000"/>
              </a:lnSpc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⑥研究費　　　　　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YYY</a:t>
            </a:r>
          </a:p>
          <a:p>
            <a:pPr>
              <a:lnSpc>
                <a:spcPct val="110000"/>
              </a:lnSpc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⑦奨学寄附金　　　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ZZZ</a:t>
            </a:r>
          </a:p>
          <a:p>
            <a:pPr>
              <a:lnSpc>
                <a:spcPct val="110000"/>
              </a:lnSpc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⑧寄付講座　　　　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FFF</a:t>
            </a:r>
          </a:p>
          <a:p>
            <a:pPr>
              <a:lnSpc>
                <a:spcPct val="110000"/>
              </a:lnSpc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⑨その他報酬　　　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TTT</a:t>
            </a:r>
          </a:p>
          <a:p>
            <a:pPr>
              <a:lnSpc>
                <a:spcPct val="110000"/>
              </a:lnSpc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⑩個人的利益関係　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SSS</a:t>
            </a:r>
            <a:endParaRPr lang="ja-JP" altLang="en-US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1652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111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中橋　苗代</dc:creator>
  <cp:lastModifiedBy>中橋　苗代</cp:lastModifiedBy>
  <cp:revision>2</cp:revision>
  <dcterms:created xsi:type="dcterms:W3CDTF">2026-02-24T07:11:48Z</dcterms:created>
  <dcterms:modified xsi:type="dcterms:W3CDTF">2026-02-24T07:22:56Z</dcterms:modified>
</cp:coreProperties>
</file>